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81af9eb4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81af9eb4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81af9eb4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81af9eb4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3e2a57c5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3e2a57c5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81af9eb4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81af9eb4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81af9eb4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81af9eb4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81af9eb4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81af9eb4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81af9eb4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81af9eb4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1af9eb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1af9eb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81af9eb4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81af9eb4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81af9eb4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81af9eb4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81af9eb4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81af9eb4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81af9eb4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81af9eb4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ea.falco@enpc.f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46975" y="2643350"/>
            <a:ext cx="4489200" cy="14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580" i="1"/>
              <a:t>“Mobiliser les travaux du GIEC dans sa pratique professionnelle”</a:t>
            </a:r>
            <a:endParaRPr sz="3580" i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300" y="1270850"/>
            <a:ext cx="3278000" cy="369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4316300" y="1381775"/>
            <a:ext cx="13800" cy="345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E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100" y="1823100"/>
            <a:ext cx="1793375" cy="19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22478">
            <a:off x="556601" y="2963675"/>
            <a:ext cx="3981525" cy="21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05352">
            <a:off x="4735601" y="2502426"/>
            <a:ext cx="4329811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E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900" y="2069700"/>
            <a:ext cx="2916175" cy="29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E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25"/>
          <p:cNvCxnSpPr/>
          <p:nvPr/>
        </p:nvCxnSpPr>
        <p:spPr>
          <a:xfrm flipH="1">
            <a:off x="2922213" y="1561850"/>
            <a:ext cx="8400" cy="32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25"/>
          <p:cNvSpPr/>
          <p:nvPr/>
        </p:nvSpPr>
        <p:spPr>
          <a:xfrm>
            <a:off x="337350" y="1561850"/>
            <a:ext cx="2162700" cy="3126300"/>
          </a:xfrm>
          <a:prstGeom prst="rect">
            <a:avLst/>
          </a:prstGeom>
          <a:solidFill>
            <a:srgbClr val="5496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Problème professionnel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5"/>
          <p:cNvSpPr/>
          <p:nvPr/>
        </p:nvSpPr>
        <p:spPr>
          <a:xfrm>
            <a:off x="3199263" y="2026175"/>
            <a:ext cx="1787700" cy="2031300"/>
          </a:xfrm>
          <a:prstGeom prst="rect">
            <a:avLst/>
          </a:prstGeom>
          <a:solidFill>
            <a:srgbClr val="5496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Réflexion individuelle</a:t>
            </a:r>
            <a:endParaRPr sz="1800"/>
          </a:p>
        </p:txBody>
      </p:sp>
      <p:cxnSp>
        <p:nvCxnSpPr>
          <p:cNvPr id="146" name="Google Shape;146;p25"/>
          <p:cNvCxnSpPr/>
          <p:nvPr/>
        </p:nvCxnSpPr>
        <p:spPr>
          <a:xfrm flipH="1">
            <a:off x="5464913" y="1512050"/>
            <a:ext cx="8400" cy="32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5"/>
          <p:cNvSpPr/>
          <p:nvPr/>
        </p:nvSpPr>
        <p:spPr>
          <a:xfrm>
            <a:off x="5790525" y="1887500"/>
            <a:ext cx="2843700" cy="2475000"/>
          </a:xfrm>
          <a:prstGeom prst="rect">
            <a:avLst/>
          </a:prstGeom>
          <a:solidFill>
            <a:srgbClr val="5496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Résolution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r="51735" b="44351"/>
          <a:stretch/>
        </p:blipFill>
        <p:spPr>
          <a:xfrm>
            <a:off x="524850" y="2387375"/>
            <a:ext cx="1787700" cy="21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875" y="2601750"/>
            <a:ext cx="2669026" cy="15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5">
            <a:alphaModFix/>
          </a:blip>
          <a:srcRect b="55323"/>
          <a:stretch/>
        </p:blipFill>
        <p:spPr>
          <a:xfrm>
            <a:off x="0" y="0"/>
            <a:ext cx="9144000" cy="10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0" y="1869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questions 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44" i="1"/>
              <a:t>Si vous avez déjà utilisé les travaux du GIEC dans votre pratique professionnelle, envoyez un mail à </a:t>
            </a:r>
            <a:r>
              <a:rPr lang="fr" sz="2244" i="1" u="sng">
                <a:solidFill>
                  <a:schemeClr val="hlink"/>
                </a:solidFill>
                <a:hlinkClick r:id="rId3"/>
              </a:rPr>
              <a:t>lea.falco@enpc.fr</a:t>
            </a:r>
            <a:r>
              <a:rPr lang="fr" sz="2244" i="1"/>
              <a:t> ! </a:t>
            </a:r>
            <a:endParaRPr sz="2244" i="1"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50325" y="2156000"/>
            <a:ext cx="73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travaux du GIEC sont-ils pertinents pour l’action publique et pour le travail des agents publics ?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08725" y="2142125"/>
            <a:ext cx="727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Avez-vous déjà mobilisé les travaux du GIEC dans votre pratique professionnelle ?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808725" y="2142125"/>
            <a:ext cx="727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exemple ?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39002"/>
          <a:stretch/>
        </p:blipFill>
        <p:spPr>
          <a:xfrm>
            <a:off x="457525" y="1338750"/>
            <a:ext cx="5619599" cy="25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t="60847"/>
          <a:stretch/>
        </p:blipFill>
        <p:spPr>
          <a:xfrm>
            <a:off x="2567250" y="3170200"/>
            <a:ext cx="6672176" cy="19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426275" y="1973925"/>
            <a:ext cx="5350200" cy="24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Réponse à un AAP Mentor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Financement et COPIL pluriel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Public interministériel</a:t>
            </a:r>
            <a:endParaRPr/>
          </a:p>
        </p:txBody>
      </p:sp>
      <p:cxnSp>
        <p:nvCxnSpPr>
          <p:cNvPr id="95" name="Google Shape;95;p18"/>
          <p:cNvCxnSpPr/>
          <p:nvPr/>
        </p:nvCxnSpPr>
        <p:spPr>
          <a:xfrm flipH="1">
            <a:off x="3236250" y="1534125"/>
            <a:ext cx="8400" cy="32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8"/>
          <p:cNvSpPr txBox="1">
            <a:spLocks noGrp="1"/>
          </p:cNvSpPr>
          <p:nvPr>
            <p:ph type="ctrTitle" idx="4294967295"/>
          </p:nvPr>
        </p:nvSpPr>
        <p:spPr>
          <a:xfrm>
            <a:off x="503725" y="2047200"/>
            <a:ext cx="2550900" cy="14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780" i="1"/>
              <a:t>Un exemple de coopération du pôle ministériel</a:t>
            </a:r>
            <a:endParaRPr sz="278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650" y="75800"/>
            <a:ext cx="695601" cy="8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5">
            <a:alphaModFix/>
          </a:blip>
          <a:srcRect t="60847" r="30843"/>
          <a:stretch/>
        </p:blipFill>
        <p:spPr>
          <a:xfrm>
            <a:off x="584725" y="1340150"/>
            <a:ext cx="7585725" cy="32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E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9233">
            <a:off x="-350875" y="3218137"/>
            <a:ext cx="6573861" cy="22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3906">
            <a:off x="5840621" y="2899012"/>
            <a:ext cx="4108300" cy="23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56743">
            <a:off x="1198325" y="2112826"/>
            <a:ext cx="4288673" cy="254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E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0423">
            <a:off x="5508573" y="2231374"/>
            <a:ext cx="1694451" cy="2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96425"/>
            <a:ext cx="914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2287">
            <a:off x="163600" y="1326875"/>
            <a:ext cx="2458526" cy="41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4820">
            <a:off x="2632522" y="2465998"/>
            <a:ext cx="6436230" cy="283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Affichage à l'écran (16:9)</PresentationFormat>
  <Paragraphs>25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“Mobiliser les travaux du GIEC dans sa pratique professionnelle”</vt:lpstr>
      <vt:lpstr>Les travaux du GIEC sont-ils pertinents pour l’action publique et pour le travail des agents publics ?</vt:lpstr>
      <vt:lpstr>Avez-vous déjà mobilisé les travaux du GIEC dans votre pratique professionnelle ?</vt:lpstr>
      <vt:lpstr>Un exemple ?</vt:lpstr>
      <vt:lpstr>Présentation PowerPoint</vt:lpstr>
      <vt:lpstr>Un exemple de coopération du pôle ministériel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questions ?  Si vous avez déjà utilisé les travaux du GIEC dans votre pratique professionnelle, envoyez un mail à lea.falco@enpc.fr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“Mobiliser les travaux du GIEC dans sa pratique professionnelle”</dc:title>
  <cp:lastModifiedBy>Lea FALCO</cp:lastModifiedBy>
  <cp:revision>1</cp:revision>
  <dcterms:modified xsi:type="dcterms:W3CDTF">2023-12-11T14:37:28Z</dcterms:modified>
</cp:coreProperties>
</file>